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1FBAFE-580A-173F-A4B2-805FCF103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28EBE60-8B3A-6462-662B-2B88EB2F2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2CE9-8059-4349-84C1-78C37137DDC8}" type="datetimeFigureOut">
              <a:rPr lang="it-IT" smtClean="0"/>
              <a:t>03/03/2025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E6FEE5C-A068-2B57-6FE6-C81915CA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92B7E12-6F52-83B5-4436-B3B81E55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007C-3945-4290-BDA5-53343FECA5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25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61F8D0A-3398-6502-D462-379BE96D7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340A87-7511-07D5-37D5-D69523AA4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3BE11B-F377-2D16-0A20-18FF1E638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AD2CE9-8059-4349-84C1-78C37137DDC8}" type="datetimeFigureOut">
              <a:rPr lang="it-IT" smtClean="0"/>
              <a:t>03/03/2025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DE147B-7AF3-8856-0A62-551441E11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5FCFB7-D742-4642-C69E-581A6E264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CE007C-3945-4290-BDA5-53343FECA5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75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D1AFC93E-9D92-911F-251F-76F630CA7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Modulo 3: </a:t>
            </a:r>
            <a:br>
              <a:rPr lang="it-IT"/>
            </a:br>
            <a:r>
              <a:rPr lang="it-IT"/>
              <a:t>Panoramica dei bandi in ambito salute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37E1EA3-A2DC-7608-85A9-68AE7C434E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93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8F668FBB-A4AB-B40F-190F-543944E24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>
                <a:solidFill>
                  <a:srgbClr val="842233"/>
                </a:solidFill>
              </a:rPr>
              <a:t>Fase 1: ricerca di un bando di finanziamento - azioni chiave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9AF2099-20BE-F7D3-DF66-65ECD3E734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79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B409D543-D1A8-B583-ED3F-DDD50D2A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>
                <a:solidFill>
                  <a:srgbClr val="842233"/>
                </a:solidFill>
              </a:rPr>
              <a:t>Fase 2: definizione di un abstract - azioni chiave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1431F87-78B4-B597-83D1-B46CC17F2B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9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F6F015A5-9E79-85DF-8AC1-78853B544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>
                <a:solidFill>
                  <a:srgbClr val="842233"/>
                </a:solidFill>
              </a:rPr>
              <a:t>Fase 3: Sviluppo proposta progettuale - Azioni chiave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A5B9E7F-C6D6-28D8-7966-4A4E7D302C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2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D8967CEC-67AF-A81E-C758-CE7B75259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>
                <a:solidFill>
                  <a:srgbClr val="842233"/>
                </a:solidFill>
              </a:rPr>
              <a:t>Scrittura di una proposta</a:t>
            </a:r>
            <a:endParaRPr lang="en-GB">
              <a:solidFill>
                <a:srgbClr val="842233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7B2AB99-FD4C-C519-66CF-B2C74A0336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84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2906D70E-7046-70FF-0DEB-352C7DA44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E9B873A-1C71-29AA-F01C-1DDCCD8537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3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38DE7473-36DB-22D8-7E31-AA346B389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F7FF0F9-A2D1-A10F-C2A6-C120771B85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5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97196D15-CD22-ACCC-C3D4-778DC9E67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45E3AA8-818F-C04A-7BE0-C49E52AF81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2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D156961E-B41C-6CE7-F507-D8CF3B399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56F33BC-1A65-44E9-0A21-9B104C2CA8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6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6C09881C-BF41-CCF5-7BDD-476D870CA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1EC3C0F-8508-E19F-2404-3FC603AE0B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88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DAF9BE45-CED2-A68C-67DA-20C04879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6C094C1-1CEE-808E-0652-26F72539B3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55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97CD52B7-BC95-82B0-BB1D-81A706E4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AA78444-89AF-5A6E-E073-A0FCC1497C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8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D40D16B6-AEDD-B43A-9E7F-D5F77272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F506D0D-B4F0-3DE8-099A-A509F55D5F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99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C3376DF7-5754-7FA2-C12E-0785B9A4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0A2D3B"/>
              </a:buClr>
              <a:buSzPts val="1500"/>
            </a:pPr>
            <a:r>
              <a:rPr lang="it-IT">
                <a:solidFill>
                  <a:srgbClr val="842233"/>
                </a:solidFill>
              </a:rPr>
              <a:t>Idea progettuale: a</a:t>
            </a:r>
            <a:r>
              <a:rPr lang="it-IT" b="1">
                <a:solidFill>
                  <a:srgbClr val="842233"/>
                </a:solidFill>
              </a:rPr>
              <a:t>zioni chiave per la partecipazione a un bando di finanziamento</a:t>
            </a:r>
            <a:endParaRPr lang="it-IT" b="1" dirty="0">
              <a:solidFill>
                <a:srgbClr val="842233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369EA82-4B6C-DBF8-2E2A-A9337882A5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7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Widescreen</PresentationFormat>
  <Paragraphs>6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Tema di Office</vt:lpstr>
      <vt:lpstr>Modulo 3:  Panoramica dei bandi in ambito salute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Idea progettuale: azioni chiave per la partecipazione a un bando di finanziamento</vt:lpstr>
      <vt:lpstr>Fase 1: ricerca di un bando di finanziamento - azioni chiave</vt:lpstr>
      <vt:lpstr>Fase 2: definizione di un abstract - azioni chiave</vt:lpstr>
      <vt:lpstr>Fase 3: Sviluppo proposta progettuale - Azioni chiave</vt:lpstr>
      <vt:lpstr>Scrittura di una proposta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FILIPPO TIBURTINI</dc:creator>
  <cp:lastModifiedBy>FILIPPO TIBURTINI</cp:lastModifiedBy>
  <cp:revision>1</cp:revision>
  <dcterms:created xsi:type="dcterms:W3CDTF">2025-03-03T10:13:58Z</dcterms:created>
  <dcterms:modified xsi:type="dcterms:W3CDTF">2025-03-03T10:13:58Z</dcterms:modified>
</cp:coreProperties>
</file>