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A325791-1479-F33C-0F43-86767F906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E5767814-95D0-0DA9-7B55-5941490A1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1C2B8-DC20-4BFC-9D2F-FC82F1D0BEE9}" type="datetimeFigureOut">
              <a:rPr lang="it-IT" smtClean="0"/>
              <a:t>24/03/2025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3977853-283F-0002-AD1D-4F1C64B26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215339B4-5485-1EBE-75F8-FB728CF6C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06A5-C3C7-4FB7-98BD-6CB4177DF65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92519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BB80E379-DECE-0104-A119-1C57FC68B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10817C2-6ABC-EE96-CA1E-256795538E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DB54062-D85B-02EC-AC3F-B71385A813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961C2B8-DC20-4BFC-9D2F-FC82F1D0BEE9}" type="datetimeFigureOut">
              <a:rPr lang="it-IT" smtClean="0"/>
              <a:t>24/03/2025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D848502-6920-3088-004F-9F48E1FF76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769033C-BFFF-C628-6F6B-5FC8A2D8CE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91506A5-C3C7-4FB7-98BD-6CB4177DF65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813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>
            <a:extLst>
              <a:ext uri="{FF2B5EF4-FFF2-40B4-BE49-F238E27FC236}">
                <a16:creationId xmlns:a16="http://schemas.microsoft.com/office/drawing/2014/main" id="{EFBDC816-EDB6-38CC-5613-506A0823C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800" b="1" i="0" u="none" strike="noStrike">
                <a:solidFill>
                  <a:srgbClr val="B27F47"/>
                </a:solidFill>
                <a:effectLst/>
                <a:latin typeface="Titillium Bd"/>
              </a:rPr>
              <a:t>Modulo </a:t>
            </a:r>
            <a:r>
              <a:rPr lang="it-IT" sz="2800">
                <a:latin typeface="Titillium Bd"/>
              </a:rPr>
              <a:t>6 – Tecniche e metodi per la redazione progettuale</a:t>
            </a:r>
            <a:endParaRPr lang="it-IT" sz="2800" dirty="0">
              <a:latin typeface="Titillium Bd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2093E15E-90F7-46ED-44BC-3AFAB639289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0917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>
            <a:extLst>
              <a:ext uri="{FF2B5EF4-FFF2-40B4-BE49-F238E27FC236}">
                <a16:creationId xmlns:a16="http://schemas.microsoft.com/office/drawing/2014/main" id="{93CB5273-C1C1-65E2-336F-10F228668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59EFDABC-C5C8-0EF0-823F-2AAE0A333A2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9604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>
            <a:extLst>
              <a:ext uri="{FF2B5EF4-FFF2-40B4-BE49-F238E27FC236}">
                <a16:creationId xmlns:a16="http://schemas.microsoft.com/office/drawing/2014/main" id="{FA6906FF-FECD-A793-59CC-5D4DB95BD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Consigli pratici</a:t>
            </a:r>
            <a:endParaRPr lang="it-IT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89DC87CA-BCD3-A732-9FDF-92B2AEE1CF3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9391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>
            <a:extLst>
              <a:ext uri="{FF2B5EF4-FFF2-40B4-BE49-F238E27FC236}">
                <a16:creationId xmlns:a16="http://schemas.microsoft.com/office/drawing/2014/main" id="{E0C65793-FF7D-190F-E767-1D448CB05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2BED0C68-D2E5-23CA-65BA-FF719C9639C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5007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>
            <a:extLst>
              <a:ext uri="{FF2B5EF4-FFF2-40B4-BE49-F238E27FC236}">
                <a16:creationId xmlns:a16="http://schemas.microsoft.com/office/drawing/2014/main" id="{41727B13-55E5-DDA4-9E93-F921FB6B5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56A723F0-02D9-5327-73BF-C5B84835A35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9431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>
            <a:extLst>
              <a:ext uri="{FF2B5EF4-FFF2-40B4-BE49-F238E27FC236}">
                <a16:creationId xmlns:a16="http://schemas.microsoft.com/office/drawing/2014/main" id="{4A104DF9-9675-C421-A060-BEF1B6382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E5625F79-D30D-182C-FE98-B2ED7E13C08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192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>
            <a:extLst>
              <a:ext uri="{FF2B5EF4-FFF2-40B4-BE49-F238E27FC236}">
                <a16:creationId xmlns:a16="http://schemas.microsoft.com/office/drawing/2014/main" id="{A881FB3F-4B89-B463-A19B-E176BD976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E9453D12-E615-4F0C-88DC-6CB7F679620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9048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>
            <a:extLst>
              <a:ext uri="{FF2B5EF4-FFF2-40B4-BE49-F238E27FC236}">
                <a16:creationId xmlns:a16="http://schemas.microsoft.com/office/drawing/2014/main" id="{B3849A3E-4F92-5D3E-B12B-F967FF465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F3920710-1271-BCC8-F76E-D8EA4A618D5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0346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>
            <a:extLst>
              <a:ext uri="{FF2B5EF4-FFF2-40B4-BE49-F238E27FC236}">
                <a16:creationId xmlns:a16="http://schemas.microsoft.com/office/drawing/2014/main" id="{FCEB4084-ADF8-C416-07CD-2A18E9D40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A2764CF4-7126-AB25-033B-7ED29B36D56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78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>
            <a:extLst>
              <a:ext uri="{FF2B5EF4-FFF2-40B4-BE49-F238E27FC236}">
                <a16:creationId xmlns:a16="http://schemas.microsoft.com/office/drawing/2014/main" id="{DC7963FB-CE56-67E2-6C03-F0284086B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E13253CD-336E-47A2-58E7-70F97724D92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6762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>
            <a:extLst>
              <a:ext uri="{FF2B5EF4-FFF2-40B4-BE49-F238E27FC236}">
                <a16:creationId xmlns:a16="http://schemas.microsoft.com/office/drawing/2014/main" id="{F5635422-27EE-A6DD-7F25-C59427702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B7043238-2C17-70AF-436B-3747AAB9ADC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8991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>
            <a:extLst>
              <a:ext uri="{FF2B5EF4-FFF2-40B4-BE49-F238E27FC236}">
                <a16:creationId xmlns:a16="http://schemas.microsoft.com/office/drawing/2014/main" id="{583A449B-5541-B761-DCAA-CFA51157A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A048C56C-4F59-D193-F196-442DE262E5F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3701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>
            <a:extLst>
              <a:ext uri="{FF2B5EF4-FFF2-40B4-BE49-F238E27FC236}">
                <a16:creationId xmlns:a16="http://schemas.microsoft.com/office/drawing/2014/main" id="{B368F3D6-6787-2B10-11EC-1207EBD50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41E7F659-0817-24C5-5D89-A4C6534CB03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40174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</Words>
  <Application>Microsoft Office PowerPoint</Application>
  <PresentationFormat>Widescreen</PresentationFormat>
  <Paragraphs>2</Paragraphs>
  <Slides>13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8" baseType="lpstr">
      <vt:lpstr>Aptos</vt:lpstr>
      <vt:lpstr>Aptos Display</vt:lpstr>
      <vt:lpstr>Arial</vt:lpstr>
      <vt:lpstr>Titillium Bd</vt:lpstr>
      <vt:lpstr>Tema di Office</vt:lpstr>
      <vt:lpstr>Modulo 6 – Tecniche e metodi per la redazione progettuale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Consigli pratici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FILIPPO TIBURTINI</dc:creator>
  <cp:lastModifiedBy>FILIPPO TIBURTINI</cp:lastModifiedBy>
  <cp:revision>1</cp:revision>
  <dcterms:created xsi:type="dcterms:W3CDTF">2025-03-24T10:07:49Z</dcterms:created>
  <dcterms:modified xsi:type="dcterms:W3CDTF">2025-03-24T10:07:49Z</dcterms:modified>
</cp:coreProperties>
</file>